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8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6" autoAdjust="0"/>
    <p:restoredTop sz="94660"/>
  </p:normalViewPr>
  <p:slideViewPr>
    <p:cSldViewPr>
      <p:cViewPr varScale="1">
        <p:scale>
          <a:sx n="87" d="100"/>
          <a:sy n="87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79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67F43-479C-48A2-B807-FAEB6A0A68C4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0" y="66522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dirty="0"/>
          </a:p>
        </p:txBody>
      </p:sp>
      <p:pic>
        <p:nvPicPr>
          <p:cNvPr id="8" name="그림 7" descr="T-store_color_PNG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929586" y="168336"/>
            <a:ext cx="928694" cy="3312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3B807-5F98-4B58-A6B0-A53389C46C31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0184-F075-46C5-8FD2-A5DA73DB1AEC}" type="datetimeFigureOut">
              <a:rPr lang="ko-KR" altLang="en-US" smtClean="0"/>
              <a:pPr/>
              <a:t>2013-06-18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skang@sk.com" TargetMode="External"/><Relationship Id="rId2" Type="http://schemas.openxmlformats.org/officeDocument/2006/relationships/hyperlink" Target="mailto:byyooni@sk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목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500990" cy="857256"/>
          </a:xfrm>
        </p:spPr>
        <p:txBody>
          <a:bodyPr>
            <a:normAutofit/>
          </a:bodyPr>
          <a:lstStyle/>
          <a:p>
            <a:pPr algn="l">
              <a:lnSpc>
                <a:spcPts val="1280"/>
              </a:lnSpc>
            </a:pPr>
            <a:endParaRPr lang="en-US" altLang="ko-KR" sz="2400" dirty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2400" dirty="0" smtClean="0">
                <a:solidFill>
                  <a:schemeClr val="tx1"/>
                </a:solidFill>
                <a:latin typeface="+mn-ea"/>
              </a:rPr>
              <a:t>T store </a:t>
            </a:r>
            <a:r>
              <a:rPr lang="ko-KR" altLang="en-US" sz="2400" dirty="0" err="1" smtClean="0">
                <a:solidFill>
                  <a:schemeClr val="tx1"/>
                </a:solidFill>
                <a:latin typeface="+mn-ea"/>
              </a:rPr>
              <a:t>모바일</a:t>
            </a:r>
            <a:r>
              <a:rPr lang="ko-KR" altLang="en-US" sz="24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400" dirty="0" smtClean="0">
                <a:solidFill>
                  <a:schemeClr val="tx1"/>
                </a:solidFill>
                <a:latin typeface="+mn-ea"/>
              </a:rPr>
              <a:t>게임 개발지원 </a:t>
            </a:r>
            <a:r>
              <a:rPr lang="ko-KR" altLang="en-US" sz="2400" dirty="0" smtClean="0">
                <a:solidFill>
                  <a:schemeClr val="tx1"/>
                </a:solidFill>
                <a:latin typeface="+mn-ea"/>
              </a:rPr>
              <a:t>제안 양식</a:t>
            </a:r>
            <a:endParaRPr lang="en-US" altLang="ko-KR" sz="2400" dirty="0" smtClean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그림 4" descr="T-store_color_PNG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19770" y="368444"/>
            <a:ext cx="1143008" cy="407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93141" y="2571744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>
                <a:latin typeface="+mn-ea"/>
              </a:rPr>
              <a:t>(</a:t>
            </a:r>
            <a:r>
              <a:rPr lang="ko-KR" altLang="en-US" sz="6600" dirty="0" smtClean="0">
                <a:latin typeface="+mn-ea"/>
              </a:rPr>
              <a:t>게임명</a:t>
            </a:r>
            <a:r>
              <a:rPr lang="en-US" altLang="ko-KR" sz="6600" dirty="0" smtClean="0">
                <a:latin typeface="+mn-ea"/>
              </a:rPr>
              <a:t>)</a:t>
            </a:r>
            <a:endParaRPr lang="ko-KR" altLang="en-US" sz="6600" dirty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4800439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  <a:latin typeface="+mn-ea"/>
              </a:rPr>
              <a:t>업체명</a:t>
            </a:r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pPr algn="r"/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  <a:latin typeface="+mn-ea"/>
              </a:rPr>
              <a:t>담당자명</a:t>
            </a:r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pPr algn="r"/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  <a:latin typeface="+mn-ea"/>
              </a:rPr>
              <a:t>담당자 연락처</a:t>
            </a:r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pPr algn="r"/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  <a:latin typeface="+mn-ea"/>
              </a:rPr>
              <a:t>담당자 이메일</a:t>
            </a:r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)</a:t>
            </a:r>
            <a:endParaRPr lang="ko-KR" altLang="en-US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1026" name="Picture 2" descr="C:\Users\sktelecom\Desktop\CI매뉴얼\png\02 SK planet_커뮤니케이션명_영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468" y="248938"/>
            <a:ext cx="1143008" cy="536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4. </a:t>
            </a:r>
            <a:r>
              <a:rPr lang="ko-KR" altLang="en-US" sz="2800" b="1" dirty="0" smtClean="0">
                <a:latin typeface="+mn-ea"/>
                <a:cs typeface="+mj-cs"/>
              </a:rPr>
              <a:t>제안 게임 소개서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4509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7) </a:t>
            </a:r>
            <a:r>
              <a:rPr lang="ko-KR" altLang="en-US" dirty="0" smtClean="0">
                <a:latin typeface="+mn-ea"/>
              </a:rPr>
              <a:t>게임 스크린샷 </a:t>
            </a:r>
            <a:r>
              <a:rPr lang="en-US" altLang="ko-KR" dirty="0" smtClean="0">
                <a:latin typeface="+mn-ea"/>
              </a:rPr>
              <a:t>(10</a:t>
            </a:r>
            <a:r>
              <a:rPr lang="ko-KR" altLang="en-US" dirty="0" smtClean="0">
                <a:latin typeface="+mn-ea"/>
              </a:rPr>
              <a:t>장 이내</a:t>
            </a:r>
            <a:r>
              <a:rPr lang="en-US" altLang="ko-KR" dirty="0" smtClean="0">
                <a:latin typeface="+mn-ea"/>
              </a:rPr>
              <a:t>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4. </a:t>
            </a:r>
            <a:r>
              <a:rPr lang="ko-KR" altLang="en-US" sz="2800" b="1" dirty="0" smtClean="0">
                <a:latin typeface="+mn-ea"/>
                <a:cs typeface="+mj-cs"/>
              </a:rPr>
              <a:t>제안 게임 소개서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45090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8) </a:t>
            </a:r>
            <a:r>
              <a:rPr lang="ko-KR" altLang="en-US" dirty="0" smtClean="0">
                <a:latin typeface="+mn-ea"/>
              </a:rPr>
              <a:t>게임 개발 일정 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자유양식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marL="400050" indent="-400050"/>
            <a:r>
              <a:rPr lang="en-US" altLang="ko-KR" dirty="0" smtClean="0">
                <a:latin typeface="+mn-ea"/>
              </a:rPr>
              <a:t>   </a:t>
            </a:r>
            <a:r>
              <a:rPr lang="ko-KR" altLang="en-US" dirty="0" smtClean="0">
                <a:latin typeface="+mn-ea"/>
              </a:rPr>
              <a:t>필수항목 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기획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개발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디자인</a:t>
            </a:r>
            <a:r>
              <a:rPr lang="en-US" altLang="ko-KR" dirty="0" smtClean="0">
                <a:latin typeface="+mn-ea"/>
              </a:rPr>
              <a:t>, UI, </a:t>
            </a:r>
            <a:r>
              <a:rPr lang="ko-KR" altLang="en-US" dirty="0" smtClean="0">
                <a:latin typeface="+mn-ea"/>
              </a:rPr>
              <a:t>현재 완성도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전체완성도</a:t>
            </a:r>
            <a:endParaRPr lang="en-US" altLang="ko-KR" dirty="0" smtClean="0">
              <a:latin typeface="+mn-ea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14282" y="2285992"/>
          <a:ext cx="8429688" cy="4228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</a:tblGrid>
              <a:tr h="108160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항목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현재완성도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6</a:t>
                      </a:r>
                      <a:r>
                        <a:rPr lang="ko-KR" altLang="en-US" sz="1400" dirty="0" smtClean="0"/>
                        <a:t>월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7</a:t>
                      </a:r>
                      <a:r>
                        <a:rPr lang="ko-KR" altLang="en-US" sz="1400" dirty="0" smtClean="0"/>
                        <a:t>월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8</a:t>
                      </a:r>
                      <a:r>
                        <a:rPr lang="ko-KR" altLang="en-US" sz="1400" dirty="0" smtClean="0"/>
                        <a:t>월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9</a:t>
                      </a:r>
                      <a:r>
                        <a:rPr lang="ko-KR" altLang="en-US" sz="1400" dirty="0" smtClean="0"/>
                        <a:t>월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10</a:t>
                      </a:r>
                      <a:r>
                        <a:rPr lang="ko-KR" altLang="en-US" sz="1400" dirty="0" smtClean="0"/>
                        <a:t>월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11</a:t>
                      </a:r>
                      <a:r>
                        <a:rPr lang="ko-KR" altLang="en-US" sz="1400" dirty="0" smtClean="0"/>
                        <a:t>월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12</a:t>
                      </a:r>
                      <a:r>
                        <a:rPr lang="ko-KR" altLang="en-US" sz="1400" dirty="0" smtClean="0"/>
                        <a:t>월</a:t>
                      </a:r>
                      <a:endParaRPr lang="ko-KR" altLang="en-US" sz="1400" dirty="0"/>
                    </a:p>
                  </a:txBody>
                  <a:tcPr/>
                </a:tc>
              </a:tr>
              <a:tr h="62664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기획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2664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개발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2664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디자인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266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UI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2664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전체완성도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45%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185736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+mn-ea"/>
              </a:rPr>
              <a:t>작성 예</a:t>
            </a:r>
            <a:r>
              <a:rPr lang="en-US" altLang="ko-KR" dirty="0" smtClean="0">
                <a:latin typeface="+mn-ea"/>
              </a:rPr>
              <a:t>)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5.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문의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9267" y="4857760"/>
            <a:ext cx="16321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latin typeface="+mn-ea"/>
              </a:rPr>
              <a:t>곽윤희 </a:t>
            </a:r>
            <a:r>
              <a:rPr lang="en-US" altLang="ko-KR" sz="1400" dirty="0" smtClean="0">
                <a:latin typeface="+mn-ea"/>
              </a:rPr>
              <a:t>Manager</a:t>
            </a:r>
          </a:p>
          <a:p>
            <a:pPr algn="ctr"/>
            <a:r>
              <a:rPr lang="en-US" altLang="ko-KR" sz="1400" dirty="0" smtClean="0">
                <a:latin typeface="+mn-ea"/>
                <a:hlinkClick r:id="rId2"/>
              </a:rPr>
              <a:t>byyooni@sk.com</a:t>
            </a:r>
            <a:endParaRPr lang="en-US" altLang="ko-KR" sz="1400" dirty="0" smtClean="0">
              <a:latin typeface="+mn-ea"/>
            </a:endParaRPr>
          </a:p>
          <a:p>
            <a:pPr algn="ctr"/>
            <a:r>
              <a:rPr lang="en-US" altLang="ko-KR" sz="1400" dirty="0" smtClean="0">
                <a:latin typeface="+mn-ea"/>
              </a:rPr>
              <a:t>010-9003-3818</a:t>
            </a:r>
            <a:endParaRPr lang="ko-KR" altLang="en-US" sz="1400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928802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ctr"/>
            <a:r>
              <a:rPr lang="en-US" altLang="ko-KR" b="1" dirty="0" smtClean="0">
                <a:latin typeface="+mn-ea"/>
              </a:rPr>
              <a:t>T </a:t>
            </a:r>
            <a:r>
              <a:rPr lang="en-US" altLang="ko-KR" b="1" dirty="0" smtClean="0">
                <a:latin typeface="+mn-ea"/>
              </a:rPr>
              <a:t>store</a:t>
            </a:r>
            <a:r>
              <a:rPr lang="ko-KR" altLang="en-US" b="1" dirty="0" smtClean="0">
                <a:latin typeface="+mn-ea"/>
              </a:rPr>
              <a:t>에 </a:t>
            </a:r>
            <a:r>
              <a:rPr lang="ko-KR" altLang="en-US" b="1" dirty="0" smtClean="0">
                <a:latin typeface="+mn-ea"/>
              </a:rPr>
              <a:t>관심을 가져주셔서 대단히 감사합니다</a:t>
            </a:r>
            <a:r>
              <a:rPr lang="en-US" altLang="ko-KR" b="1" dirty="0" smtClean="0">
                <a:latin typeface="+mn-ea"/>
              </a:rPr>
              <a:t>.</a:t>
            </a:r>
          </a:p>
          <a:p>
            <a:pPr marL="400050" indent="-400050" algn="ctr"/>
            <a:endParaRPr lang="en-US" altLang="ko-KR" b="1" dirty="0" smtClean="0">
              <a:latin typeface="+mn-ea"/>
            </a:endParaRPr>
          </a:p>
          <a:p>
            <a:pPr marL="400050" indent="-400050" algn="ctr"/>
            <a:r>
              <a:rPr lang="ko-KR" altLang="en-US" b="1" dirty="0" smtClean="0">
                <a:latin typeface="+mn-ea"/>
              </a:rPr>
              <a:t>보내주신 제안서는 성실히 검토하여 연락 드리도록 하겠습니다</a:t>
            </a:r>
            <a:r>
              <a:rPr lang="en-US" altLang="ko-KR" b="1" dirty="0" smtClean="0">
                <a:latin typeface="+mn-ea"/>
              </a:rPr>
              <a:t>.</a:t>
            </a:r>
          </a:p>
          <a:p>
            <a:pPr marL="400050" indent="-400050" algn="ctr"/>
            <a:endParaRPr lang="en-US" altLang="ko-KR" b="1" dirty="0" smtClean="0">
              <a:latin typeface="+mn-ea"/>
            </a:endParaRPr>
          </a:p>
          <a:p>
            <a:pPr marL="400050" indent="-400050" algn="ctr"/>
            <a:r>
              <a:rPr lang="ko-KR" altLang="en-US" b="1" dirty="0" smtClean="0">
                <a:latin typeface="+mn-ea"/>
              </a:rPr>
              <a:t>문의 사항이 있으시면 아래의 연락처로 연락 주시기 바랍니다</a:t>
            </a:r>
            <a:r>
              <a:rPr lang="en-US" altLang="ko-KR" b="1" dirty="0" smtClean="0">
                <a:latin typeface="+mn-ea"/>
              </a:rPr>
              <a:t>.</a:t>
            </a:r>
          </a:p>
          <a:p>
            <a:pPr marL="400050" indent="-400050" algn="ctr"/>
            <a:endParaRPr lang="en-US" altLang="ko-KR" b="1" dirty="0" smtClean="0"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0794" y="4857760"/>
            <a:ext cx="20717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latin typeface="+mn-ea"/>
              </a:rPr>
              <a:t>손태수 </a:t>
            </a:r>
            <a:r>
              <a:rPr lang="en-US" altLang="ko-KR" sz="1400" dirty="0" smtClean="0">
                <a:latin typeface="+mn-ea"/>
              </a:rPr>
              <a:t>Manager</a:t>
            </a:r>
          </a:p>
          <a:p>
            <a:pPr algn="ctr"/>
            <a:r>
              <a:rPr lang="en-US" altLang="ko-KR" sz="1400" dirty="0" smtClean="0">
                <a:latin typeface="+mn-ea"/>
                <a:hlinkClick r:id="rId3"/>
              </a:rPr>
              <a:t>taesoo.shon@sk.com</a:t>
            </a:r>
            <a:r>
              <a:rPr lang="en-US" altLang="ko-KR" sz="1400" dirty="0" smtClean="0">
                <a:latin typeface="+mn-ea"/>
              </a:rPr>
              <a:t> </a:t>
            </a:r>
          </a:p>
          <a:p>
            <a:pPr algn="ctr"/>
            <a:r>
              <a:rPr lang="en-US" altLang="ko-KR" sz="1400" dirty="0" smtClean="0">
                <a:latin typeface="+mn-ea"/>
              </a:rPr>
              <a:t>010-2016-0581</a:t>
            </a:r>
            <a:endParaRPr lang="ko-KR" altLang="en-US" sz="1400" dirty="0"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481264" y="1595676"/>
            <a:ext cx="2757478" cy="600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 Agenda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571472" y="2285992"/>
            <a:ext cx="80724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dirty="0"/>
          </a:p>
        </p:txBody>
      </p:sp>
      <p:pic>
        <p:nvPicPr>
          <p:cNvPr id="19" name="그림 18" descr="T-store_color_PNG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19770" y="368444"/>
            <a:ext cx="1143008" cy="407740"/>
          </a:xfrm>
          <a:prstGeom prst="rect">
            <a:avLst/>
          </a:prstGeom>
        </p:spPr>
      </p:pic>
      <p:pic>
        <p:nvPicPr>
          <p:cNvPr id="20" name="Picture 2" descr="C:\Users\sktelecom\Desktop\CI매뉴얼\png\02 SK planet_커뮤니케이션명_영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468" y="248938"/>
            <a:ext cx="1143008" cy="536856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857224" y="2495431"/>
            <a:ext cx="6715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400" dirty="0" smtClean="0">
                <a:latin typeface="+mn-ea"/>
              </a:rPr>
              <a:t>회사소개</a:t>
            </a:r>
            <a:endParaRPr lang="en-US" altLang="ko-KR" sz="24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400" dirty="0" smtClean="0">
                <a:latin typeface="+mn-ea"/>
              </a:rPr>
              <a:t>개발 인력 구성</a:t>
            </a:r>
            <a:endParaRPr lang="en-US" altLang="ko-KR" sz="24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400" dirty="0" smtClean="0">
                <a:latin typeface="+mn-ea"/>
              </a:rPr>
              <a:t>게임 개발 실적</a:t>
            </a:r>
            <a:endParaRPr lang="en-US" altLang="ko-KR" sz="24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400" dirty="0" smtClean="0">
                <a:latin typeface="+mn-ea"/>
              </a:rPr>
              <a:t>제안 게임 소개서</a:t>
            </a:r>
            <a:endParaRPr lang="en-US" altLang="ko-KR" sz="24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400" dirty="0" smtClean="0">
                <a:latin typeface="+mn-ea"/>
              </a:rPr>
              <a:t>문의</a:t>
            </a:r>
            <a:endParaRPr lang="en-US" altLang="ko-KR" sz="2400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 idx="4294967295"/>
          </p:nvPr>
        </p:nvSpPr>
        <p:spPr>
          <a:xfrm>
            <a:off x="0" y="71414"/>
            <a:ext cx="8229600" cy="368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altLang="ko-KR" sz="2800" b="1" dirty="0" smtClean="0">
                <a:latin typeface="+mn-ea"/>
                <a:ea typeface="+mn-ea"/>
              </a:rPr>
              <a:t>   1. </a:t>
            </a:r>
            <a:r>
              <a:rPr lang="ko-KR" altLang="en-US" sz="2800" b="1" dirty="0" smtClean="0">
                <a:latin typeface="+mn-ea"/>
                <a:ea typeface="+mn-ea"/>
              </a:rPr>
              <a:t>회사소개</a:t>
            </a:r>
            <a:endParaRPr lang="ko-KR" altLang="en-US" sz="2800" b="1" dirty="0">
              <a:latin typeface="+mn-ea"/>
              <a:ea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28596" y="928670"/>
          <a:ext cx="8358246" cy="4373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4344"/>
                <a:gridCol w="1304416"/>
                <a:gridCol w="2023404"/>
                <a:gridCol w="1214446"/>
                <a:gridCol w="157163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업체명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en-US" altLang="ko-KR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en-US" altLang="ko-KR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대표자</a:t>
                      </a:r>
                      <a:endParaRPr lang="ko-KR" alt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주소</a:t>
                      </a:r>
                      <a:endParaRPr lang="ko-KR" alt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홈페이지</a:t>
                      </a:r>
                      <a:endParaRPr lang="ko-KR" alt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l" latinLnBrk="1"/>
                      <a:endParaRPr lang="en-US" altLang="ko-KR" sz="1400" dirty="0" smtClean="0"/>
                    </a:p>
                    <a:p>
                      <a:pPr algn="l" latinLnBrk="1"/>
                      <a:r>
                        <a:rPr lang="ko-KR" altLang="en-US" sz="1400" dirty="0" smtClean="0"/>
                        <a:t>신청업체 현황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설립연도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20xx.xx</a:t>
                      </a:r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종업원수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XX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명</a:t>
                      </a:r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사업자번호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개인 해당 없음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자본금</a:t>
                      </a:r>
                      <a:endParaRPr lang="en-US" altLang="ko-K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XX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원</a:t>
                      </a:r>
                      <a:endParaRPr lang="en-US" altLang="ko-KR" sz="14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2012</a:t>
                      </a:r>
                      <a:r>
                        <a:rPr lang="ko-KR" altLang="en-US" sz="1400" dirty="0" smtClean="0"/>
                        <a:t>년도 </a:t>
                      </a:r>
                      <a:endParaRPr lang="en-US" altLang="ko-KR" sz="1400" dirty="0" smtClean="0"/>
                    </a:p>
                    <a:p>
                      <a:pPr latinLnBrk="1"/>
                      <a:r>
                        <a:rPr lang="ko-KR" altLang="en-US" sz="1400" dirty="0" smtClean="0"/>
                        <a:t>매출액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XX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원</a:t>
                      </a:r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2012</a:t>
                      </a:r>
                      <a:r>
                        <a:rPr lang="ko-KR" altLang="en-US" sz="1400" dirty="0" smtClean="0"/>
                        <a:t>년도</a:t>
                      </a:r>
                      <a:endParaRPr lang="en-US" altLang="ko-KR" sz="1400" dirty="0" smtClean="0"/>
                    </a:p>
                    <a:p>
                      <a:pPr latinLnBrk="1"/>
                      <a:r>
                        <a:rPr lang="ko-KR" altLang="en-US" sz="1400" dirty="0" smtClean="0"/>
                        <a:t>순이익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XX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원</a:t>
                      </a:r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2013</a:t>
                      </a:r>
                      <a:r>
                        <a:rPr lang="ko-KR" altLang="en-US" sz="1200" dirty="0" smtClean="0"/>
                        <a:t>년도 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매출액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현재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XX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원</a:t>
                      </a:r>
                    </a:p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2013</a:t>
                      </a:r>
                      <a:r>
                        <a:rPr lang="ko-KR" altLang="en-US" sz="1200" dirty="0" smtClean="0"/>
                        <a:t>년도 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순이익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현재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XX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원</a:t>
                      </a:r>
                    </a:p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신청업체 담당자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담당자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홍길동</a:t>
                      </a:r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직책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전화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핸드폰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Email</a:t>
                      </a:r>
                      <a:endParaRPr lang="ko-KR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596" y="5000636"/>
          <a:ext cx="8358246" cy="15716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14578"/>
                <a:gridCol w="6143668"/>
              </a:tblGrid>
              <a:tr h="157163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주요 게임 개발 연혁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(2013</a:t>
                      </a:r>
                      <a:r>
                        <a:rPr lang="ko-KR" altLang="en-US" sz="1400" dirty="0" smtClean="0"/>
                        <a:t>년부터 연도 역순으로 기입</a:t>
                      </a:r>
                      <a:r>
                        <a:rPr lang="en-US" altLang="ko-KR" sz="1400" dirty="0" smtClean="0"/>
                        <a:t>)</a:t>
                      </a:r>
                    </a:p>
                    <a:p>
                      <a:pPr latinLnBrk="1"/>
                      <a:endParaRPr lang="en-US" altLang="ko-KR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28596" y="928670"/>
          <a:ext cx="8358246" cy="2484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57322"/>
                <a:gridCol w="1500198"/>
                <a:gridCol w="550072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성명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담당업무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주요약력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134367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총괄기획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00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대학교 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00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과 졸업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(00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연도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㈜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000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총괄팀장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(0000.00 ~ 0000.00)</a:t>
                      </a:r>
                    </a:p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게임경력 총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0 </a:t>
                      </a:r>
                      <a:r>
                        <a:rPr lang="ko-KR" altLang="en-US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년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(0000.00 ~ 0000.00)</a:t>
                      </a:r>
                    </a:p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주요참여게임 </a:t>
                      </a:r>
                      <a:endParaRPr lang="en-US" altLang="ko-KR" sz="1400" baseline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latinLnBrk="1">
                        <a:buFontTx/>
                        <a:buNone/>
                      </a:pP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     : XXX</a:t>
                      </a:r>
                      <a:r>
                        <a:rPr lang="ko-KR" altLang="en-US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게임 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PM(0000.00 ~ 0000.00)</a:t>
                      </a:r>
                    </a:p>
                    <a:p>
                      <a:pPr latinLnBrk="1">
                        <a:buFontTx/>
                        <a:buNone/>
                      </a:pP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     : YYY</a:t>
                      </a:r>
                      <a:r>
                        <a:rPr lang="ko-KR" altLang="en-US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게임 시나리오 기획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(0000.00 ~ 0000.00)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0 0 0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제목 1"/>
          <p:cNvSpPr txBox="1">
            <a:spLocks/>
          </p:cNvSpPr>
          <p:nvPr/>
        </p:nvSpPr>
        <p:spPr>
          <a:xfrm>
            <a:off x="0" y="71414"/>
            <a:ext cx="8229600" cy="3682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   2.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개발 인력 구성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6072206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sz="2400" b="1" dirty="0" smtClean="0">
                <a:solidFill>
                  <a:srgbClr val="FF0000"/>
                </a:solidFill>
                <a:latin typeface="+mn-ea"/>
              </a:rPr>
              <a:t>※ </a:t>
            </a:r>
            <a:r>
              <a:rPr lang="ko-KR" altLang="en-US" sz="2400" b="1" dirty="0" smtClean="0">
                <a:solidFill>
                  <a:srgbClr val="FF0000"/>
                </a:solidFill>
                <a:latin typeface="+mn-ea"/>
              </a:rPr>
              <a:t>본 프로젝트에 실제 투입되는 개발인력에 대해 작성 요망</a:t>
            </a:r>
            <a:endParaRPr lang="en-US" altLang="ko-KR" sz="2400" b="1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3. </a:t>
            </a:r>
            <a:r>
              <a:rPr lang="ko-KR" altLang="en-US" sz="2800" b="1" noProof="0" dirty="0" smtClean="0">
                <a:latin typeface="+mn-ea"/>
                <a:cs typeface="+mj-cs"/>
              </a:rPr>
              <a:t>게임 개발 실적 </a:t>
            </a:r>
            <a:r>
              <a:rPr lang="en-US" altLang="ko-KR" sz="2800" b="1" noProof="0" dirty="0" smtClean="0">
                <a:latin typeface="+mn-ea"/>
                <a:cs typeface="+mj-cs"/>
              </a:rPr>
              <a:t>(</a:t>
            </a:r>
            <a:r>
              <a:rPr lang="ko-KR" altLang="en-US" sz="2800" b="1" noProof="0" dirty="0" smtClean="0">
                <a:latin typeface="+mn-ea"/>
                <a:cs typeface="+mj-cs"/>
              </a:rPr>
              <a:t>대표게임 </a:t>
            </a:r>
            <a:r>
              <a:rPr lang="en-US" altLang="ko-KR" sz="2800" b="1" noProof="0" dirty="0" smtClean="0">
                <a:latin typeface="+mn-ea"/>
                <a:cs typeface="+mj-cs"/>
              </a:rPr>
              <a:t>3</a:t>
            </a:r>
            <a:r>
              <a:rPr lang="ko-KR" altLang="en-US" sz="2800" b="1" noProof="0" dirty="0" smtClean="0">
                <a:latin typeface="+mn-ea"/>
                <a:cs typeface="+mj-cs"/>
              </a:rPr>
              <a:t>개 이내</a:t>
            </a:r>
            <a:r>
              <a:rPr lang="en-US" altLang="ko-KR" sz="2800" b="1" noProof="0" dirty="0" smtClean="0">
                <a:latin typeface="+mn-ea"/>
                <a:cs typeface="+mj-cs"/>
              </a:rPr>
              <a:t>)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928670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>
                <a:latin typeface="+mn-ea"/>
              </a:rPr>
              <a:t>게임명 </a:t>
            </a:r>
            <a:r>
              <a:rPr lang="en-US" altLang="ko-KR" dirty="0" smtClean="0">
                <a:latin typeface="+mn-ea"/>
              </a:rPr>
              <a:t>:</a:t>
            </a:r>
          </a:p>
          <a:p>
            <a:pPr marL="342900" indent="-342900">
              <a:buAutoNum type="arabicPeriod"/>
            </a:pPr>
            <a:r>
              <a:rPr lang="ko-KR" altLang="en-US" dirty="0" smtClean="0">
                <a:latin typeface="+mn-ea"/>
              </a:rPr>
              <a:t>출시일 </a:t>
            </a:r>
            <a:r>
              <a:rPr lang="en-US" altLang="ko-KR" dirty="0" smtClean="0">
                <a:latin typeface="+mn-ea"/>
              </a:rPr>
              <a:t>:</a:t>
            </a:r>
          </a:p>
          <a:p>
            <a:pPr marL="342900" indent="-342900">
              <a:buAutoNum type="arabicPeriod"/>
            </a:pPr>
            <a:r>
              <a:rPr lang="ko-KR" altLang="en-US" dirty="0" smtClean="0">
                <a:latin typeface="+mn-ea"/>
              </a:rPr>
              <a:t>출시마켓 </a:t>
            </a:r>
            <a:r>
              <a:rPr lang="en-US" altLang="ko-KR" dirty="0" smtClean="0">
                <a:latin typeface="+mn-ea"/>
              </a:rPr>
              <a:t>:</a:t>
            </a:r>
          </a:p>
          <a:p>
            <a:pPr marL="342900" indent="-342900">
              <a:buAutoNum type="arabicPeriod"/>
            </a:pPr>
            <a:r>
              <a:rPr lang="ko-KR" altLang="en-US" dirty="0" smtClean="0">
                <a:latin typeface="+mn-ea"/>
              </a:rPr>
              <a:t>게임 간략 소개 </a:t>
            </a:r>
            <a:r>
              <a:rPr lang="en-US" altLang="ko-KR" dirty="0" smtClean="0">
                <a:latin typeface="+mn-ea"/>
              </a:rPr>
              <a:t>: </a:t>
            </a:r>
          </a:p>
          <a:p>
            <a:pPr marL="342900" indent="-342900">
              <a:buAutoNum type="arabicPeriod"/>
            </a:pPr>
            <a:r>
              <a:rPr lang="ko-KR" altLang="en-US" dirty="0" smtClean="0">
                <a:latin typeface="+mn-ea"/>
              </a:rPr>
              <a:t>게임 스크린샷</a:t>
            </a:r>
            <a:r>
              <a:rPr lang="en-US" altLang="ko-KR" dirty="0" smtClean="0">
                <a:latin typeface="+mn-ea"/>
              </a:rPr>
              <a:t>(4</a:t>
            </a:r>
            <a:r>
              <a:rPr lang="ko-KR" altLang="en-US" dirty="0" smtClean="0">
                <a:latin typeface="+mn-ea"/>
              </a:rPr>
              <a:t>장 이내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pPr marL="342900" indent="-342900">
              <a:buAutoNum type="arabicPeriod"/>
            </a:pPr>
            <a:r>
              <a:rPr lang="ko-KR" altLang="en-US" dirty="0" smtClean="0">
                <a:latin typeface="+mn-ea"/>
              </a:rPr>
              <a:t>마켓별 누적 다운로드</a:t>
            </a:r>
            <a:r>
              <a:rPr lang="en-US" altLang="ko-KR" dirty="0" smtClean="0">
                <a:latin typeface="+mn-ea"/>
              </a:rPr>
              <a:t>/</a:t>
            </a:r>
            <a:r>
              <a:rPr lang="ko-KR" altLang="en-US" dirty="0" smtClean="0">
                <a:latin typeface="+mn-ea"/>
              </a:rPr>
              <a:t>매출액 </a:t>
            </a:r>
            <a:r>
              <a:rPr lang="en-US" altLang="ko-KR" dirty="0" smtClean="0">
                <a:latin typeface="+mn-ea"/>
              </a:rPr>
              <a:t>: 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4.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제안 </a:t>
            </a:r>
            <a:r>
              <a:rPr lang="ko-KR" altLang="en-US" sz="2800" b="1" dirty="0" smtClean="0">
                <a:latin typeface="+mn-ea"/>
                <a:cs typeface="+mj-cs"/>
              </a:rPr>
              <a:t>게임 소개서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4509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1) </a:t>
            </a:r>
            <a:r>
              <a:rPr lang="ko-KR" altLang="en-US" dirty="0" smtClean="0">
                <a:latin typeface="+mn-ea"/>
              </a:rPr>
              <a:t>게임 개요</a:t>
            </a:r>
            <a:endParaRPr lang="ko-KR" altLang="en-US" dirty="0">
              <a:latin typeface="+mn-ea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071802" y="898082"/>
          <a:ext cx="5643602" cy="572536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785950"/>
                <a:gridCol w="3857652"/>
              </a:tblGrid>
              <a:tr h="6089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게임명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한글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영문</a:t>
                      </a:r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6089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지원플랫폼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6089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장르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6089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용량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약 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xx MB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89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개발완료예정일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20xx.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xx </a:t>
                      </a:r>
                    </a:p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4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기출시</a:t>
                      </a:r>
                      <a:r>
                        <a:rPr lang="ko-KR" altLang="en-US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게임의 경우 </a:t>
                      </a:r>
                      <a:r>
                        <a:rPr lang="ko-KR" altLang="en-US" sz="14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마켓별</a:t>
                      </a:r>
                      <a:r>
                        <a:rPr lang="ko-KR" altLang="en-US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다운로드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매출 실적 기재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0986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판권 확보 국가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퍼블리셔의 경우에만 작성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해외 전지역 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or 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특정 국가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</a:p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2671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게임내용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(200</a:t>
                      </a:r>
                      <a:r>
                        <a:rPr lang="ko-KR" altLang="en-US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자 내외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357158" y="1500174"/>
            <a:ext cx="2357454" cy="39290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latin typeface="+mn-ea"/>
              </a:rPr>
              <a:t>대표이미지 </a:t>
            </a:r>
            <a:r>
              <a:rPr lang="en-US" altLang="ko-KR" sz="1600" dirty="0" smtClean="0">
                <a:latin typeface="+mn-ea"/>
              </a:rPr>
              <a:t>or </a:t>
            </a:r>
            <a:r>
              <a:rPr lang="ko-KR" altLang="en-US" sz="1600" dirty="0" smtClean="0">
                <a:latin typeface="+mn-ea"/>
              </a:rPr>
              <a:t>아이콘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4. </a:t>
            </a:r>
            <a:r>
              <a:rPr lang="ko-KR" altLang="en-US" sz="2800" b="1" dirty="0" smtClean="0">
                <a:latin typeface="+mn-ea"/>
                <a:cs typeface="+mj-cs"/>
              </a:rPr>
              <a:t>제안 게임 소개서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5723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2) </a:t>
            </a:r>
            <a:r>
              <a:rPr lang="ko-KR" altLang="en-US" dirty="0" smtClean="0">
                <a:latin typeface="+mn-ea"/>
              </a:rPr>
              <a:t>기획 의도 </a:t>
            </a:r>
            <a:r>
              <a:rPr lang="en-US" altLang="ko-KR" dirty="0" smtClean="0">
                <a:latin typeface="+mn-ea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369440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592" y="3498463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3) </a:t>
            </a:r>
            <a:r>
              <a:rPr lang="ko-KR" altLang="en-US" dirty="0" smtClean="0">
                <a:latin typeface="+mn-ea"/>
              </a:rPr>
              <a:t>게임 특징  </a:t>
            </a:r>
            <a:r>
              <a:rPr lang="en-US" altLang="ko-KR" dirty="0" smtClean="0">
                <a:latin typeface="+mn-ea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3998529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4.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제안 </a:t>
            </a:r>
            <a:r>
              <a:rPr lang="ko-KR" altLang="en-US" sz="2800" b="1" dirty="0" smtClean="0">
                <a:latin typeface="+mn-ea"/>
                <a:cs typeface="+mj-cs"/>
              </a:rPr>
              <a:t>게임 소개서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5723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4) </a:t>
            </a:r>
            <a:r>
              <a:rPr lang="ko-KR" altLang="en-US" dirty="0" smtClean="0">
                <a:latin typeface="+mn-ea"/>
              </a:rPr>
              <a:t>게임 사용 방법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369440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592" y="3498463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5) </a:t>
            </a:r>
            <a:r>
              <a:rPr lang="ko-KR" altLang="en-US" dirty="0" smtClean="0">
                <a:latin typeface="+mn-ea"/>
              </a:rPr>
              <a:t>수익 모델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998529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4.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제안 </a:t>
            </a:r>
            <a:r>
              <a:rPr lang="ko-KR" altLang="en-US" sz="2800" b="1" dirty="0" smtClean="0">
                <a:latin typeface="+mn-ea"/>
                <a:cs typeface="+mj-cs"/>
              </a:rPr>
              <a:t>게임 소개서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84509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6) </a:t>
            </a:r>
            <a:r>
              <a:rPr lang="ko-KR" altLang="en-US" dirty="0" smtClean="0">
                <a:latin typeface="+mn-ea"/>
              </a:rPr>
              <a:t>게임 소개 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자유 양식</a:t>
            </a:r>
            <a:r>
              <a:rPr lang="en-US" altLang="ko-KR" dirty="0" smtClean="0">
                <a:latin typeface="+mn-ea"/>
              </a:rPr>
              <a:t>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457</Words>
  <Application>Microsoft Office PowerPoint</Application>
  <PresentationFormat>화면 슬라이드 쇼(4:3)</PresentationFormat>
  <Paragraphs>152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Office 테마</vt:lpstr>
      <vt:lpstr>디자인 사용자 지정</vt:lpstr>
      <vt:lpstr>슬라이드 1</vt:lpstr>
      <vt:lpstr>슬라이드 2</vt:lpstr>
      <vt:lpstr>   1. 회사소개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이노아이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store</dc:title>
  <dc:subject>모바일게임퍼블리싱제안서</dc:subject>
  <dc:creator>SKTELECOM</dc:creator>
  <cp:lastModifiedBy>T510</cp:lastModifiedBy>
  <cp:revision>31</cp:revision>
  <dcterms:created xsi:type="dcterms:W3CDTF">2012-06-18T06:51:26Z</dcterms:created>
  <dcterms:modified xsi:type="dcterms:W3CDTF">2013-06-18T09:31:29Z</dcterms:modified>
</cp:coreProperties>
</file>