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68" r:id="rId4"/>
    <p:sldId id="258" r:id="rId5"/>
    <p:sldId id="259" r:id="rId6"/>
    <p:sldId id="260" r:id="rId7"/>
    <p:sldId id="261" r:id="rId8"/>
    <p:sldId id="262" r:id="rId9"/>
    <p:sldId id="269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6" autoAdjust="0"/>
    <p:restoredTop sz="94660"/>
  </p:normalViewPr>
  <p:slideViewPr>
    <p:cSldViewPr>
      <p:cViewPr varScale="1">
        <p:scale>
          <a:sx n="110" d="100"/>
          <a:sy n="110" d="100"/>
        </p:scale>
        <p:origin x="-8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79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67F43-479C-48A2-B807-FAEB6A0A68C4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27864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B807-5F98-4B58-A6B0-A53389C46C31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CC1-BD65-45E5-94B1-FB45A032842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B807-5F98-4B58-A6B0-A53389C46C31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CC1-BD65-45E5-94B1-FB45A032842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B807-5F98-4B58-A6B0-A53389C46C31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CC1-BD65-45E5-94B1-FB45A032842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0184-F075-46C5-8FD2-A5DA73DB1AEC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0184-F075-46C5-8FD2-A5DA73DB1AEC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0184-F075-46C5-8FD2-A5DA73DB1AEC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0184-F075-46C5-8FD2-A5DA73DB1AEC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0184-F075-46C5-8FD2-A5DA73DB1AEC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0184-F075-46C5-8FD2-A5DA73DB1AEC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0184-F075-46C5-8FD2-A5DA73DB1AEC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0184-F075-46C5-8FD2-A5DA73DB1AEC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9"/>
          <p:cNvSpPr>
            <a:spLocks noChangeShapeType="1"/>
          </p:cNvSpPr>
          <p:nvPr userDrawn="1"/>
        </p:nvSpPr>
        <p:spPr bwMode="auto">
          <a:xfrm>
            <a:off x="0" y="66522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dirty="0"/>
          </a:p>
        </p:txBody>
      </p:sp>
      <p:pic>
        <p:nvPicPr>
          <p:cNvPr id="8" name="그림 7" descr="T-store_color_PNG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7929586" y="168336"/>
            <a:ext cx="928694" cy="3312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0184-F075-46C5-8FD2-A5DA73DB1AEC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0184-F075-46C5-8FD2-A5DA73DB1AEC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C0184-F075-46C5-8FD2-A5DA73DB1AEC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B807-5F98-4B58-A6B0-A53389C46C31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CC1-BD65-45E5-94B1-FB45A032842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B807-5F98-4B58-A6B0-A53389C46C31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CC1-BD65-45E5-94B1-FB45A032842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B807-5F98-4B58-A6B0-A53389C46C31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CC1-BD65-45E5-94B1-FB45A032842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B807-5F98-4B58-A6B0-A53389C46C31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CC1-BD65-45E5-94B1-FB45A032842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B807-5F98-4B58-A6B0-A53389C46C31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CC1-BD65-45E5-94B1-FB45A032842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B807-5F98-4B58-A6B0-A53389C46C31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CC1-BD65-45E5-94B1-FB45A032842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B807-5F98-4B58-A6B0-A53389C46C31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DCC1-BD65-45E5-94B1-FB45A032842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3B807-5F98-4B58-A6B0-A53389C46C31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DCC1-BD65-45E5-94B1-FB45A032842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C0184-F075-46C5-8FD2-A5DA73DB1AEC}" type="datetimeFigureOut">
              <a:rPr lang="ko-KR" altLang="en-US" smtClean="0"/>
              <a:pPr/>
              <a:t>13. 6. 26.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0BE1E-52DB-44D9-9173-8F3F1B121CE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yyooni@sk.com" TargetMode="External"/><Relationship Id="rId3" Type="http://schemas.openxmlformats.org/officeDocument/2006/relationships/hyperlink" Target="mailto:sskang@sk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부제목 2"/>
          <p:cNvSpPr>
            <a:spLocks noGrp="1"/>
          </p:cNvSpPr>
          <p:nvPr>
            <p:ph type="subTitle" idx="1"/>
          </p:nvPr>
        </p:nvSpPr>
        <p:spPr>
          <a:xfrm>
            <a:off x="785786" y="1571612"/>
            <a:ext cx="7500990" cy="857256"/>
          </a:xfrm>
        </p:spPr>
        <p:txBody>
          <a:bodyPr>
            <a:normAutofit/>
          </a:bodyPr>
          <a:lstStyle/>
          <a:p>
            <a:pPr algn="l">
              <a:lnSpc>
                <a:spcPts val="1280"/>
              </a:lnSpc>
            </a:pPr>
            <a:endParaRPr lang="en-US" altLang="ko-KR" sz="2400" dirty="0">
              <a:solidFill>
                <a:schemeClr val="tx1"/>
              </a:solidFill>
              <a:latin typeface="+mn-ea"/>
            </a:endParaRPr>
          </a:p>
          <a:p>
            <a:r>
              <a:rPr lang="en-US" altLang="ko-KR" sz="2400" dirty="0" smtClean="0">
                <a:solidFill>
                  <a:schemeClr val="tx1"/>
                </a:solidFill>
                <a:latin typeface="+mn-ea"/>
              </a:rPr>
              <a:t>T </a:t>
            </a:r>
            <a:r>
              <a:rPr lang="en-US" altLang="ko-KR" sz="2400" dirty="0" smtClean="0">
                <a:solidFill>
                  <a:schemeClr val="tx1"/>
                </a:solidFill>
                <a:latin typeface="+mn-ea"/>
              </a:rPr>
              <a:t>store Developer Support Plan Sample</a:t>
            </a:r>
            <a:endParaRPr lang="en-US" altLang="ko-KR" sz="2400" dirty="0" smtClean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5" name="그림 4" descr="T-store_color_PNG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19770" y="368444"/>
            <a:ext cx="1143008" cy="4077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93141" y="2571744"/>
            <a:ext cx="4357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dirty="0" smtClean="0">
                <a:latin typeface="+mn-ea"/>
              </a:rPr>
              <a:t>(Game Title)</a:t>
            </a:r>
            <a:endParaRPr lang="ko-KR" altLang="en-US" sz="4800" dirty="0"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0152" y="4800439"/>
            <a:ext cx="2775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>
                <a:solidFill>
                  <a:srgbClr val="FF0000"/>
                </a:solidFill>
                <a:latin typeface="+mn-ea"/>
              </a:rPr>
              <a:t>(Company)</a:t>
            </a:r>
            <a:endParaRPr lang="en-US" altLang="ko-KR" dirty="0" smtClean="0">
              <a:solidFill>
                <a:srgbClr val="FF0000"/>
              </a:solidFill>
              <a:latin typeface="+mn-ea"/>
            </a:endParaRPr>
          </a:p>
          <a:p>
            <a:pPr algn="r"/>
            <a:r>
              <a:rPr lang="en-US" altLang="ko-KR" dirty="0" smtClean="0">
                <a:solidFill>
                  <a:srgbClr val="FF0000"/>
                </a:solidFill>
                <a:latin typeface="+mn-ea"/>
              </a:rPr>
              <a:t>(Contact infor</a:t>
            </a:r>
            <a:r>
              <a:rPr lang="en-US" altLang="ko-KR" dirty="0" smtClean="0">
                <a:solidFill>
                  <a:srgbClr val="FF0000"/>
                </a:solidFill>
                <a:latin typeface="+mn-ea"/>
              </a:rPr>
              <a:t>mation</a:t>
            </a:r>
            <a:r>
              <a:rPr lang="en-US" altLang="ko-KR" dirty="0" smtClean="0">
                <a:solidFill>
                  <a:srgbClr val="FF0000"/>
                </a:solidFill>
                <a:latin typeface="+mn-ea"/>
              </a:rPr>
              <a:t>)</a:t>
            </a:r>
            <a:endParaRPr lang="en-US" altLang="ko-KR" dirty="0" smtClean="0">
              <a:solidFill>
                <a:srgbClr val="FF0000"/>
              </a:solidFill>
              <a:latin typeface="+mn-ea"/>
            </a:endParaRPr>
          </a:p>
          <a:p>
            <a:pPr algn="r"/>
            <a:r>
              <a:rPr lang="en-US" altLang="ko-KR" dirty="0" smtClean="0">
                <a:solidFill>
                  <a:srgbClr val="FF0000"/>
                </a:solidFill>
                <a:latin typeface="+mn-ea"/>
              </a:rPr>
              <a:t>(e.g. Cell phone, email)</a:t>
            </a:r>
            <a:endParaRPr lang="en-US" altLang="ko-KR" dirty="0" smtClean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1026" name="Picture 2" descr="C:\Users\sktelecom\Desktop\CI매뉴얼\png\02 SK planet_커뮤니케이션명_영문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468" y="248938"/>
            <a:ext cx="1143008" cy="536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0" y="142852"/>
            <a:ext cx="8229600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rPr>
              <a:t>   4. </a:t>
            </a:r>
            <a:r>
              <a:rPr lang="en-US" altLang="ko-KR" sz="2800" b="1" dirty="0">
                <a:latin typeface="+mn-ea"/>
              </a:rPr>
              <a:t>The Game Proposal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845090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altLang="ko-KR" dirty="0" smtClean="0">
                <a:latin typeface="+mn-ea"/>
              </a:rPr>
              <a:t>7) </a:t>
            </a:r>
            <a:r>
              <a:rPr lang="en-US" altLang="ko-KR" dirty="0" smtClean="0">
                <a:latin typeface="+mn-ea"/>
              </a:rPr>
              <a:t>Screenshots (max 10 )</a:t>
            </a:r>
            <a:endParaRPr lang="en-US" altLang="ko-KR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0" y="142852"/>
            <a:ext cx="8229600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rPr>
              <a:t>   4. </a:t>
            </a:r>
            <a:r>
              <a:rPr lang="en-US" altLang="ko-KR" sz="2800" b="1" dirty="0">
                <a:latin typeface="+mn-ea"/>
              </a:rPr>
              <a:t>The Game Proposal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845090"/>
            <a:ext cx="842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altLang="ko-KR" dirty="0" smtClean="0">
                <a:latin typeface="+mn-ea"/>
              </a:rPr>
              <a:t>8) </a:t>
            </a:r>
            <a:r>
              <a:rPr lang="en-US" altLang="ko-KR" dirty="0" smtClean="0">
                <a:latin typeface="+mn-ea"/>
              </a:rPr>
              <a:t>Dev. </a:t>
            </a:r>
            <a:r>
              <a:rPr lang="en-US" altLang="ko-KR" dirty="0" smtClean="0">
                <a:latin typeface="+mn-ea"/>
              </a:rPr>
              <a:t>Schedule </a:t>
            </a:r>
            <a:endParaRPr lang="en-US" altLang="ko-KR" dirty="0" smtClean="0">
              <a:latin typeface="+mn-ea"/>
            </a:endParaRPr>
          </a:p>
          <a:p>
            <a:pPr marL="400050" indent="-400050"/>
            <a:r>
              <a:rPr lang="en-US" altLang="ko-KR" dirty="0" smtClean="0">
                <a:latin typeface="+mn-ea"/>
              </a:rPr>
              <a:t>	(Mandatory: Design, Planning, DEV(current), Localization )</a:t>
            </a:r>
            <a:endParaRPr lang="en-US" altLang="ko-KR" dirty="0" smtClean="0">
              <a:latin typeface="+mn-ea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55879"/>
              </p:ext>
            </p:extLst>
          </p:nvPr>
        </p:nvGraphicFramePr>
        <p:xfrm>
          <a:off x="214282" y="2285992"/>
          <a:ext cx="8429688" cy="4214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632"/>
                <a:gridCol w="936632"/>
                <a:gridCol w="936632"/>
                <a:gridCol w="936632"/>
                <a:gridCol w="936632"/>
                <a:gridCol w="936632"/>
                <a:gridCol w="936632"/>
                <a:gridCol w="936632"/>
                <a:gridCol w="936632"/>
              </a:tblGrid>
              <a:tr h="1081609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Completion Rate</a:t>
                      </a:r>
                      <a:r>
                        <a:rPr lang="en-US" altLang="ko-KR" sz="1400" baseline="0" dirty="0" smtClean="0"/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Jun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Jul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Aug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Sep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Oct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Nov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Dec</a:t>
                      </a:r>
                      <a:endParaRPr lang="ko-KR" altLang="en-US" sz="1400" dirty="0"/>
                    </a:p>
                  </a:txBody>
                  <a:tcPr/>
                </a:tc>
              </a:tr>
              <a:tr h="62664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pc="-150" dirty="0" smtClean="0">
                          <a:solidFill>
                            <a:schemeClr val="tx1"/>
                          </a:solidFill>
                        </a:rPr>
                        <a:t>Planning</a:t>
                      </a:r>
                      <a:endParaRPr lang="ko-KR" altLang="en-US" sz="1600" spc="-1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50%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70%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62664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pc="-150" dirty="0" smtClean="0">
                          <a:solidFill>
                            <a:schemeClr val="tx1"/>
                          </a:solidFill>
                        </a:rPr>
                        <a:t>Development</a:t>
                      </a:r>
                      <a:endParaRPr lang="ko-KR" altLang="en-US" sz="1600" spc="-1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30%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50%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62664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pc="-150" dirty="0" smtClean="0">
                          <a:solidFill>
                            <a:schemeClr val="tx1"/>
                          </a:solidFill>
                        </a:rPr>
                        <a:t>Design</a:t>
                      </a:r>
                      <a:endParaRPr lang="ko-KR" altLang="en-US" sz="1600" spc="-1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30%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62664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pc="-150" dirty="0" smtClean="0">
                          <a:solidFill>
                            <a:schemeClr val="tx1"/>
                          </a:solidFill>
                        </a:rPr>
                        <a:t>L10N</a:t>
                      </a:r>
                      <a:endParaRPr lang="ko-KR" altLang="en-US" sz="1600" spc="-1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50%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60%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62664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spc="-15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ko-KR" altLang="en-US" sz="1600" spc="-1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30%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45%</a:t>
                      </a:r>
                      <a:endParaRPr lang="ko-KR" alt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4282" y="185736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+mn-ea"/>
              </a:rPr>
              <a:t>Sample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)</a:t>
            </a:r>
            <a:endParaRPr lang="ko-KR" altLang="en-US" dirty="0">
              <a:latin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0" y="142852"/>
            <a:ext cx="8229600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rPr>
              <a:t>   5. </a:t>
            </a:r>
            <a:r>
              <a:rPr lang="en-US" altLang="ko-KR" sz="2800" b="1" dirty="0" smtClean="0">
                <a:latin typeface="+mn-ea"/>
                <a:cs typeface="+mj-cs"/>
              </a:rPr>
              <a:t>Inquiries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4857760"/>
            <a:ext cx="23762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 smtClean="0">
                <a:latin typeface="+mn-ea"/>
              </a:rPr>
              <a:t>Kwak</a:t>
            </a:r>
            <a:r>
              <a:rPr lang="en-US" altLang="ko-KR" sz="1400" dirty="0" smtClean="0">
                <a:latin typeface="+mn-ea"/>
              </a:rPr>
              <a:t> Yun-</a:t>
            </a:r>
            <a:r>
              <a:rPr lang="en-US" altLang="ko-KR" sz="1400" dirty="0" err="1" smtClean="0">
                <a:latin typeface="+mn-ea"/>
              </a:rPr>
              <a:t>Hee</a:t>
            </a:r>
            <a:r>
              <a:rPr lang="en-US" altLang="ko-KR" sz="1400" dirty="0" smtClean="0">
                <a:latin typeface="+mn-ea"/>
              </a:rPr>
              <a:t> (</a:t>
            </a:r>
            <a:r>
              <a:rPr lang="en-US" altLang="ko-KR" sz="1400" dirty="0" smtClean="0">
                <a:latin typeface="+mn-ea"/>
              </a:rPr>
              <a:t>Manager)</a:t>
            </a:r>
            <a:endParaRPr lang="en-US" altLang="ko-KR" sz="1400" dirty="0" smtClean="0">
              <a:latin typeface="+mn-ea"/>
            </a:endParaRPr>
          </a:p>
          <a:p>
            <a:pPr algn="ctr"/>
            <a:r>
              <a:rPr lang="en-US" altLang="ko-KR" sz="1400" dirty="0" smtClean="0">
                <a:latin typeface="+mn-ea"/>
                <a:hlinkClick r:id="rId2"/>
              </a:rPr>
              <a:t>byyooni@sk.com</a:t>
            </a:r>
            <a:endParaRPr lang="en-US" altLang="ko-KR" sz="1400" dirty="0" smtClean="0">
              <a:latin typeface="+mn-ea"/>
            </a:endParaRPr>
          </a:p>
          <a:p>
            <a:pPr algn="ctr"/>
            <a:r>
              <a:rPr lang="en-US" altLang="ko-KR" sz="1400" dirty="0" smtClean="0">
                <a:latin typeface="+mn-ea"/>
              </a:rPr>
              <a:t>+82 10</a:t>
            </a:r>
            <a:r>
              <a:rPr lang="en-US" altLang="ko-KR" sz="1400" dirty="0" smtClean="0">
                <a:latin typeface="+mn-ea"/>
              </a:rPr>
              <a:t>-9003-3818</a:t>
            </a:r>
            <a:endParaRPr lang="ko-KR" altLang="en-US" sz="1400" dirty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1928802"/>
            <a:ext cx="87154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ctr"/>
            <a:r>
              <a:rPr lang="en-US" altLang="ko-KR" b="1" dirty="0" smtClean="0">
                <a:latin typeface="+mn-ea"/>
              </a:rPr>
              <a:t>Thank you for your interest in T store</a:t>
            </a:r>
            <a:endParaRPr lang="en-US" altLang="ko-KR" b="1" dirty="0" smtClean="0">
              <a:latin typeface="+mn-ea"/>
            </a:endParaRPr>
          </a:p>
          <a:p>
            <a:pPr marL="400050" indent="-400050" algn="ctr"/>
            <a:endParaRPr lang="en-US" altLang="ko-KR" b="1" dirty="0" smtClean="0">
              <a:latin typeface="+mn-ea"/>
            </a:endParaRPr>
          </a:p>
          <a:p>
            <a:pPr marL="400050" indent="-400050" algn="ctr"/>
            <a:r>
              <a:rPr lang="en-US" altLang="ko-KR" b="1" dirty="0" smtClean="0">
                <a:latin typeface="+mn-ea"/>
              </a:rPr>
              <a:t>We will review your submission and provide feedback ASAP</a:t>
            </a:r>
            <a:endParaRPr lang="en-US" altLang="ko-KR" b="1" dirty="0" smtClean="0">
              <a:latin typeface="+mn-ea"/>
            </a:endParaRPr>
          </a:p>
          <a:p>
            <a:pPr marL="400050" indent="-400050" algn="ctr"/>
            <a:endParaRPr lang="en-US" altLang="ko-KR" b="1" dirty="0" smtClean="0">
              <a:latin typeface="+mn-ea"/>
            </a:endParaRPr>
          </a:p>
          <a:p>
            <a:pPr marL="400050" indent="-400050" algn="ctr"/>
            <a:r>
              <a:rPr lang="en-US" altLang="ko-KR" b="1" dirty="0" smtClean="0">
                <a:latin typeface="+mn-ea"/>
              </a:rPr>
              <a:t>If you have any questions, feel free to contact us below</a:t>
            </a:r>
            <a:endParaRPr lang="en-US" altLang="ko-KR" b="1" dirty="0" smtClean="0"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80794" y="4857760"/>
            <a:ext cx="20717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+mn-ea"/>
              </a:rPr>
              <a:t>Son tae-</a:t>
            </a:r>
            <a:r>
              <a:rPr lang="en-US" altLang="ko-KR" sz="1400" dirty="0" err="1" smtClean="0">
                <a:latin typeface="+mn-ea"/>
              </a:rPr>
              <a:t>soo</a:t>
            </a:r>
            <a:r>
              <a:rPr lang="en-US" altLang="ko-KR" sz="1400" dirty="0" smtClean="0">
                <a:latin typeface="+mn-ea"/>
              </a:rPr>
              <a:t> (Manager)</a:t>
            </a:r>
            <a:endParaRPr lang="en-US" altLang="ko-KR" sz="1400" dirty="0" smtClean="0">
              <a:latin typeface="+mn-ea"/>
            </a:endParaRPr>
          </a:p>
          <a:p>
            <a:pPr algn="ctr"/>
            <a:r>
              <a:rPr lang="en-US" altLang="ko-KR" sz="1400" dirty="0" smtClean="0">
                <a:latin typeface="+mn-ea"/>
                <a:hlinkClick r:id="rId3"/>
              </a:rPr>
              <a:t>taesoo.shon@sk.com</a:t>
            </a:r>
            <a:r>
              <a:rPr lang="en-US" altLang="ko-KR" sz="1400" dirty="0" smtClean="0">
                <a:latin typeface="+mn-ea"/>
              </a:rPr>
              <a:t> </a:t>
            </a:r>
          </a:p>
          <a:p>
            <a:pPr algn="ctr"/>
            <a:r>
              <a:rPr lang="en-US" altLang="ko-KR" sz="1400" dirty="0" smtClean="0">
                <a:latin typeface="+mn-ea"/>
              </a:rPr>
              <a:t>+82 10</a:t>
            </a:r>
            <a:r>
              <a:rPr lang="en-US" altLang="ko-KR" sz="1400" dirty="0" smtClean="0">
                <a:latin typeface="+mn-ea"/>
              </a:rPr>
              <a:t>-2016-0581</a:t>
            </a:r>
            <a:endParaRPr lang="ko-KR" altLang="en-US" sz="1400" dirty="0">
              <a:latin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 txBox="1">
            <a:spLocks/>
          </p:cNvSpPr>
          <p:nvPr/>
        </p:nvSpPr>
        <p:spPr>
          <a:xfrm>
            <a:off x="481264" y="1595676"/>
            <a:ext cx="2757478" cy="6006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j-cs"/>
              </a:rPr>
              <a:t> Agenda</a:t>
            </a:r>
            <a:endParaRPr kumimoji="0" lang="ko-KR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571472" y="2285992"/>
            <a:ext cx="807249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 dirty="0"/>
          </a:p>
        </p:txBody>
      </p:sp>
      <p:pic>
        <p:nvPicPr>
          <p:cNvPr id="19" name="그림 18" descr="T-store_color_PNG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19770" y="368444"/>
            <a:ext cx="1143008" cy="407740"/>
          </a:xfrm>
          <a:prstGeom prst="rect">
            <a:avLst/>
          </a:prstGeom>
        </p:spPr>
      </p:pic>
      <p:pic>
        <p:nvPicPr>
          <p:cNvPr id="20" name="Picture 2" descr="C:\Users\sktelecom\Desktop\CI매뉴얼\png\02 SK planet_커뮤니케이션명_영문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468" y="248938"/>
            <a:ext cx="1143008" cy="536856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857224" y="2495431"/>
            <a:ext cx="67151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400" dirty="0" smtClean="0">
                <a:latin typeface="+mn-ea"/>
              </a:rPr>
              <a:t>Company </a:t>
            </a:r>
            <a:r>
              <a:rPr lang="en-US" altLang="ko-KR" sz="2400" dirty="0">
                <a:latin typeface="+mn-ea"/>
              </a:rPr>
              <a:t>O</a:t>
            </a:r>
            <a:r>
              <a:rPr lang="en-US" altLang="ko-KR" sz="2400" dirty="0" smtClean="0">
                <a:latin typeface="+mn-ea"/>
              </a:rPr>
              <a:t>verview</a:t>
            </a:r>
            <a:endParaRPr lang="en-US" altLang="ko-KR" sz="24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400" dirty="0" err="1" smtClean="0">
                <a:latin typeface="+mn-ea"/>
              </a:rPr>
              <a:t>Dev</a:t>
            </a:r>
            <a:r>
              <a:rPr lang="en-US" altLang="ko-KR" sz="2400" dirty="0" smtClean="0">
                <a:latin typeface="+mn-ea"/>
              </a:rPr>
              <a:t> Staff </a:t>
            </a:r>
            <a:endParaRPr lang="en-US" altLang="ko-KR" sz="24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400" dirty="0" smtClean="0">
                <a:latin typeface="+mn-ea"/>
              </a:rPr>
              <a:t>Achievements </a:t>
            </a:r>
            <a:endParaRPr lang="en-US" altLang="ko-KR" sz="24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400" dirty="0" smtClean="0">
                <a:latin typeface="+mn-ea"/>
              </a:rPr>
              <a:t>The </a:t>
            </a:r>
            <a:r>
              <a:rPr lang="en-US" altLang="ko-KR" sz="2400" dirty="0">
                <a:latin typeface="+mn-ea"/>
              </a:rPr>
              <a:t>G</a:t>
            </a:r>
            <a:r>
              <a:rPr lang="en-US" altLang="ko-KR" sz="2400" dirty="0" smtClean="0">
                <a:latin typeface="+mn-ea"/>
              </a:rPr>
              <a:t>ame Proposal</a:t>
            </a:r>
            <a:endParaRPr lang="en-US" altLang="ko-KR" sz="24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400" dirty="0" smtClean="0">
                <a:latin typeface="+mn-ea"/>
              </a:rPr>
              <a:t>Inquiries</a:t>
            </a:r>
            <a:endParaRPr lang="en-US" altLang="ko-KR" sz="2400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>
            <a:spLocks noGrp="1"/>
          </p:cNvSpPr>
          <p:nvPr>
            <p:ph type="title" idx="4294967295"/>
          </p:nvPr>
        </p:nvSpPr>
        <p:spPr>
          <a:xfrm>
            <a:off x="0" y="71414"/>
            <a:ext cx="8229600" cy="3682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US" altLang="ko-KR" sz="2800" b="1" dirty="0" smtClean="0">
                <a:latin typeface="+mn-ea"/>
                <a:ea typeface="+mn-ea"/>
              </a:rPr>
              <a:t>   1. </a:t>
            </a:r>
            <a:r>
              <a:rPr lang="en-US" altLang="ko-KR" sz="2800" b="1" dirty="0" smtClean="0">
                <a:latin typeface="+mn-ea"/>
                <a:ea typeface="+mn-ea"/>
              </a:rPr>
              <a:t>Company Overview</a:t>
            </a:r>
            <a:endParaRPr lang="ko-KR" altLang="en-US" sz="2800" b="1" dirty="0">
              <a:latin typeface="+mn-ea"/>
              <a:ea typeface="+mn-ea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838629"/>
              </p:ext>
            </p:extLst>
          </p:nvPr>
        </p:nvGraphicFramePr>
        <p:xfrm>
          <a:off x="428596" y="928670"/>
          <a:ext cx="8358246" cy="437387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44344"/>
                <a:gridCol w="1304416"/>
                <a:gridCol w="2023404"/>
                <a:gridCol w="1214446"/>
                <a:gridCol w="1571636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en-US" altLang="ko-KR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en-US" altLang="ko-KR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CEO</a:t>
                      </a:r>
                      <a:endParaRPr lang="ko-KR" alt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Address</a:t>
                      </a:r>
                      <a:endParaRPr lang="ko-KR" alt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Webpage</a:t>
                      </a:r>
                      <a:endParaRPr lang="ko-KR" alt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l" latinLnBrk="1"/>
                      <a:endParaRPr lang="en-US" altLang="ko-KR" sz="1400" dirty="0" smtClean="0"/>
                    </a:p>
                    <a:p>
                      <a:pPr algn="l" latinLnBrk="1"/>
                      <a:r>
                        <a:rPr lang="en-US" altLang="ko-KR" sz="1400" dirty="0" smtClean="0"/>
                        <a:t>Details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Founded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20xx.xx</a:t>
                      </a:r>
                      <a:endParaRPr lang="ko-KR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Employees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Location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(e.g.</a:t>
                      </a:r>
                      <a:r>
                        <a:rPr lang="en-US" sz="140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USA)</a:t>
                      </a:r>
                      <a:endParaRPr lang="en-US" sz="140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Capital</a:t>
                      </a:r>
                      <a:endParaRPr lang="en-US" altLang="ko-K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14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2012 Sales</a:t>
                      </a:r>
                      <a:endParaRPr lang="en-US" altLang="ko-K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(USD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altLang="ko-KR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XX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)</a:t>
                      </a:r>
                    </a:p>
                    <a:p>
                      <a:pPr latinLnBrk="1"/>
                      <a:r>
                        <a:rPr lang="en-US" altLang="ko-KR" sz="1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* If applicable </a:t>
                      </a:r>
                      <a:endParaRPr lang="ko-KR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2012</a:t>
                      </a:r>
                      <a:r>
                        <a:rPr lang="en-US" altLang="ko-KR" sz="1400" baseline="0" dirty="0" smtClean="0"/>
                        <a:t> </a:t>
                      </a:r>
                      <a:br>
                        <a:rPr lang="en-US" altLang="ko-KR" sz="1400" baseline="0" dirty="0" smtClean="0"/>
                      </a:br>
                      <a:r>
                        <a:rPr lang="en-US" altLang="ko-KR" sz="1400" baseline="0" dirty="0" smtClean="0"/>
                        <a:t>Net Profit</a:t>
                      </a:r>
                      <a:endParaRPr lang="en-US" altLang="ko-K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(USD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altLang="ko-KR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XX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)</a:t>
                      </a:r>
                    </a:p>
                    <a:p>
                      <a:pPr latinLnBrk="1"/>
                      <a:r>
                        <a:rPr lang="en-US" altLang="ko-KR" sz="1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* If applicable</a:t>
                      </a:r>
                      <a:endParaRPr lang="ko-KR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2013</a:t>
                      </a:r>
                      <a:r>
                        <a:rPr lang="en-US" altLang="ko-KR" sz="1200" baseline="0" dirty="0" smtClean="0"/>
                        <a:t> Sales</a:t>
                      </a:r>
                      <a:br>
                        <a:rPr lang="en-US" altLang="ko-KR" sz="1200" baseline="0" dirty="0" smtClean="0"/>
                      </a:br>
                      <a:r>
                        <a:rPr lang="en-US" altLang="ko-KR" sz="1200" dirty="0" smtClean="0"/>
                        <a:t>(current)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(USD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altLang="ko-KR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XX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)</a:t>
                      </a:r>
                    </a:p>
                    <a:p>
                      <a:pPr latinLnBrk="1"/>
                      <a:r>
                        <a:rPr lang="en-US" altLang="ko-KR" sz="1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* If applicable</a:t>
                      </a:r>
                      <a:endParaRPr lang="ko-KR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spc="-150" dirty="0" smtClean="0"/>
                        <a:t>2013</a:t>
                      </a:r>
                      <a:br>
                        <a:rPr lang="en-US" altLang="ko-KR" sz="1200" spc="-150" dirty="0" smtClean="0"/>
                      </a:br>
                      <a:r>
                        <a:rPr lang="en-US" altLang="ko-KR" sz="1200" spc="-150" dirty="0" smtClean="0"/>
                        <a:t>Net</a:t>
                      </a:r>
                      <a:r>
                        <a:rPr lang="en-US" altLang="ko-KR" sz="1200" spc="-150" baseline="0" dirty="0" smtClean="0"/>
                        <a:t> Profit (Current</a:t>
                      </a:r>
                      <a:r>
                        <a:rPr lang="en-US" altLang="ko-KR" sz="1200" spc="-150" dirty="0" smtClean="0"/>
                        <a:t>)</a:t>
                      </a:r>
                      <a:endParaRPr lang="ko-KR" altLang="en-US" sz="1200" spc="-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(USD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altLang="ko-KR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XX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)</a:t>
                      </a:r>
                    </a:p>
                    <a:p>
                      <a:pPr latinLnBrk="1"/>
                      <a:r>
                        <a:rPr lang="en-US" altLang="ko-KR" sz="14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* If applicable</a:t>
                      </a:r>
                      <a:endParaRPr lang="ko-KR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Person in charge </a:t>
                      </a:r>
                      <a:endParaRPr lang="ko-KR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Name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Title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Mobile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E mail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Email</a:t>
                      </a:r>
                      <a:endParaRPr lang="ko-KR" alt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233900"/>
              </p:ext>
            </p:extLst>
          </p:nvPr>
        </p:nvGraphicFramePr>
        <p:xfrm>
          <a:off x="428596" y="5000636"/>
          <a:ext cx="8358246" cy="15716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14578"/>
                <a:gridCol w="6143668"/>
              </a:tblGrid>
              <a:tr h="157163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err="1" smtClean="0">
                          <a:solidFill>
                            <a:schemeClr val="tx1"/>
                          </a:solidFill>
                        </a:rPr>
                        <a:t>Dev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 History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en-US" altLang="ko-KR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072227"/>
              </p:ext>
            </p:extLst>
          </p:nvPr>
        </p:nvGraphicFramePr>
        <p:xfrm>
          <a:off x="428596" y="928670"/>
          <a:ext cx="8358246" cy="24561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57322"/>
                <a:gridCol w="1500198"/>
                <a:gridCol w="5500726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Name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Title</a:t>
                      </a:r>
                      <a:endParaRPr lang="en-US" altLang="ko-KR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Achievements</a:t>
                      </a:r>
                      <a:endParaRPr lang="en-US" altLang="ko-KR" sz="14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134367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Tom</a:t>
                      </a:r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Software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b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</a:b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Engineer </a:t>
                      </a:r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Tx/>
                        <a:buChar char="-"/>
                      </a:pPr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UCLA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(Bachelor's Degree)</a:t>
                      </a:r>
                      <a:endParaRPr lang="en-US" altLang="ko-KR" sz="14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latinLnBrk="1">
                        <a:buFontTx/>
                        <a:buChar char="-"/>
                      </a:pPr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The Apps Games 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(2010.01 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~ 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2011.02)</a:t>
                      </a:r>
                      <a:endParaRPr lang="en-US" altLang="ko-KR" sz="1400" baseline="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latinLnBrk="1">
                        <a:buFontTx/>
                        <a:buChar char="-"/>
                      </a:pP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 Game titles</a:t>
                      </a:r>
                      <a:r>
                        <a:rPr lang="ko-KR" altLang="en-US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aseline="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latinLnBrk="1">
                        <a:buFontTx/>
                        <a:buNone/>
                      </a:pP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      : 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Chicken Pop</a:t>
                      </a:r>
                      <a:r>
                        <a:rPr lang="ko-KR" altLang="en-US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(PM, Android, 2011)</a:t>
                      </a:r>
                      <a:endParaRPr lang="en-US" altLang="ko-KR" sz="1400" baseline="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latinLnBrk="1">
                        <a:buFontTx/>
                        <a:buNone/>
                      </a:pP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      : 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Any Pang (Server Engineer, 2012)</a:t>
                      </a:r>
                      <a:endParaRPr lang="en-US" altLang="ko-KR" sz="1400" baseline="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ea"/>
                          <a:ea typeface="+mn-ea"/>
                        </a:rPr>
                        <a:t>0 0 0</a:t>
                      </a:r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제목 1"/>
          <p:cNvSpPr txBox="1">
            <a:spLocks/>
          </p:cNvSpPr>
          <p:nvPr/>
        </p:nvSpPr>
        <p:spPr>
          <a:xfrm>
            <a:off x="0" y="71414"/>
            <a:ext cx="8229600" cy="3682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j-cs"/>
              </a:rPr>
              <a:t>   2. 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j-cs"/>
              </a:rPr>
              <a:t>Dev. Staff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6072206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altLang="ko-KR" sz="2400" b="1" dirty="0" smtClean="0">
                <a:solidFill>
                  <a:srgbClr val="FF0000"/>
                </a:solidFill>
                <a:latin typeface="+mn-ea"/>
              </a:rPr>
              <a:t>※ </a:t>
            </a:r>
            <a:r>
              <a:rPr lang="en-US" altLang="ko-KR" sz="2000" b="1" dirty="0" smtClean="0">
                <a:solidFill>
                  <a:srgbClr val="FF0000"/>
                </a:solidFill>
                <a:latin typeface="+mn-ea"/>
              </a:rPr>
              <a:t>Please </a:t>
            </a:r>
            <a:r>
              <a:rPr lang="en-US" altLang="ko-KR" sz="2000" b="1" dirty="0" smtClean="0">
                <a:solidFill>
                  <a:srgbClr val="FF0000"/>
                </a:solidFill>
                <a:latin typeface="+mn-ea"/>
              </a:rPr>
              <a:t>note the right person who’ll be in charge of the project</a:t>
            </a:r>
            <a:endParaRPr lang="en-US" altLang="ko-KR" sz="2400" b="1" dirty="0" smtClean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0" y="142852"/>
            <a:ext cx="8229600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rPr>
              <a:t>   3. </a:t>
            </a:r>
            <a:r>
              <a:rPr lang="en-US" altLang="ko-KR" sz="2800" b="1" dirty="0">
                <a:latin typeface="+mn-ea"/>
                <a:cs typeface="+mj-cs"/>
              </a:rPr>
              <a:t>Achievements </a:t>
            </a:r>
            <a:r>
              <a:rPr lang="en-US" altLang="ko-KR" sz="2800" b="1" noProof="0" dirty="0" smtClean="0">
                <a:latin typeface="+mn-ea"/>
                <a:cs typeface="+mj-cs"/>
              </a:rPr>
              <a:t>(</a:t>
            </a:r>
            <a:r>
              <a:rPr lang="en-US" altLang="ko-KR" sz="2800" b="1" dirty="0" smtClean="0">
                <a:latin typeface="+mn-ea"/>
                <a:cs typeface="+mj-cs"/>
              </a:rPr>
              <a:t>Key title</a:t>
            </a:r>
            <a:r>
              <a:rPr lang="en-US" altLang="ko-KR" sz="2800" b="1" noProof="0" dirty="0" smtClean="0">
                <a:latin typeface="+mn-ea"/>
                <a:cs typeface="+mj-cs"/>
              </a:rPr>
              <a:t>)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928670"/>
            <a:ext cx="8143932" cy="203132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dirty="0" smtClean="0">
                <a:latin typeface="+mn-ea"/>
              </a:rPr>
              <a:t>Game title (PKG name): </a:t>
            </a:r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Any pang(</a:t>
            </a:r>
            <a:r>
              <a:rPr lang="en-US" altLang="ko-KR" dirty="0" err="1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com.sundaytozz</a:t>
            </a:r>
            <a:r>
              <a:rPr lang="en-US" altLang="ko-KR" dirty="0" err="1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.anypang</a:t>
            </a:r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)</a:t>
            </a:r>
            <a:r>
              <a:rPr lang="en-US" altLang="ko-KR" dirty="0" smtClean="0">
                <a:latin typeface="+mn-ea"/>
              </a:rPr>
              <a:t> </a:t>
            </a:r>
            <a:endParaRPr lang="en-US" altLang="ko-KR" dirty="0" smtClean="0">
              <a:latin typeface="+mn-ea"/>
            </a:endParaRPr>
          </a:p>
          <a:p>
            <a:pPr marL="342900" indent="-342900">
              <a:buAutoNum type="arabicPeriod"/>
            </a:pPr>
            <a:r>
              <a:rPr lang="en-US" altLang="ko-KR" dirty="0" smtClean="0">
                <a:latin typeface="+mn-ea"/>
              </a:rPr>
              <a:t>Release date</a:t>
            </a:r>
            <a:r>
              <a:rPr lang="ko-KR" altLang="en-US" dirty="0" smtClean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: </a:t>
            </a:r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20XX.XX</a:t>
            </a:r>
            <a:endParaRPr lang="en-US" altLang="ko-KR" dirty="0" smtClean="0">
              <a:latin typeface="+mn-ea"/>
            </a:endParaRPr>
          </a:p>
          <a:p>
            <a:pPr marL="342900" indent="-342900">
              <a:buAutoNum type="arabicPeriod"/>
            </a:pPr>
            <a:r>
              <a:rPr lang="en-US" altLang="ko-KR" dirty="0" smtClean="0">
                <a:latin typeface="+mn-ea"/>
              </a:rPr>
              <a:t>Platform</a:t>
            </a:r>
            <a:r>
              <a:rPr lang="ko-KR" altLang="en-US" dirty="0" smtClean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and Market: </a:t>
            </a:r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Android, Google Play </a:t>
            </a:r>
            <a:endParaRPr lang="en-US" altLang="ko-KR" dirty="0" smtClean="0">
              <a:latin typeface="+mn-ea"/>
            </a:endParaRPr>
          </a:p>
          <a:p>
            <a:pPr marL="342900" indent="-342900">
              <a:buAutoNum type="arabicPeriod"/>
            </a:pPr>
            <a:r>
              <a:rPr lang="en-US" altLang="ko-KR" dirty="0" smtClean="0">
                <a:latin typeface="+mn-ea"/>
              </a:rPr>
              <a:t>Descriptions </a:t>
            </a:r>
            <a:r>
              <a:rPr lang="ko-KR" altLang="en-US" dirty="0" smtClean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: </a:t>
            </a:r>
          </a:p>
          <a:p>
            <a:pPr marL="342900" indent="-342900">
              <a:buAutoNum type="arabicPeriod"/>
            </a:pPr>
            <a:r>
              <a:rPr lang="en-US" altLang="ko-KR" dirty="0" smtClean="0">
                <a:latin typeface="+mn-ea"/>
              </a:rPr>
              <a:t>Screenshots (max 4)</a:t>
            </a:r>
            <a:endParaRPr lang="en-US" altLang="ko-KR" dirty="0" smtClean="0">
              <a:latin typeface="+mn-ea"/>
            </a:endParaRPr>
          </a:p>
          <a:p>
            <a:pPr marL="342900" indent="-342900">
              <a:buAutoNum type="arabicPeriod"/>
            </a:pPr>
            <a:r>
              <a:rPr lang="en-US" altLang="ko-KR" dirty="0" smtClean="0">
                <a:latin typeface="+mn-ea"/>
              </a:rPr>
              <a:t>Total downloads and sales</a:t>
            </a:r>
            <a:r>
              <a:rPr lang="ko-KR" altLang="en-US" dirty="0" smtClean="0">
                <a:latin typeface="+mn-ea"/>
              </a:rPr>
              <a:t> </a:t>
            </a:r>
            <a:r>
              <a:rPr lang="en-US" altLang="ko-KR" dirty="0" smtClean="0">
                <a:latin typeface="+mn-ea"/>
              </a:rPr>
              <a:t>:</a:t>
            </a:r>
          </a:p>
          <a:p>
            <a:pPr marL="342900" indent="-342900">
              <a:buAutoNum type="arabicPeriod"/>
            </a:pPr>
            <a:r>
              <a:rPr lang="en-US" altLang="ko-KR" dirty="0" smtClean="0">
                <a:latin typeface="+mn-ea"/>
              </a:rPr>
              <a:t>Analytics (e.g. DAU, ARPU) : </a:t>
            </a:r>
            <a:endParaRPr lang="ko-KR" altLang="en-US" dirty="0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6072206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altLang="ko-KR" sz="2400" b="1" dirty="0" smtClean="0">
                <a:solidFill>
                  <a:srgbClr val="FF0000"/>
                </a:solidFill>
                <a:latin typeface="+mn-ea"/>
              </a:rPr>
              <a:t>※ </a:t>
            </a:r>
            <a:r>
              <a:rPr lang="en-US" altLang="ko-KR" sz="2000" b="1" dirty="0" smtClean="0">
                <a:solidFill>
                  <a:srgbClr val="FF0000"/>
                </a:solidFill>
                <a:latin typeface="+mn-ea"/>
              </a:rPr>
              <a:t>Please </a:t>
            </a:r>
            <a:r>
              <a:rPr lang="en-US" altLang="ko-KR" sz="2000" b="1" dirty="0" smtClean="0">
                <a:solidFill>
                  <a:srgbClr val="FF0000"/>
                </a:solidFill>
                <a:latin typeface="+mn-ea"/>
              </a:rPr>
              <a:t>list 3 key titles if applicable </a:t>
            </a:r>
            <a:endParaRPr lang="en-US" altLang="ko-KR" sz="2400" b="1" dirty="0" smtClean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0" y="142852"/>
            <a:ext cx="8229600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rPr>
              <a:t>   4. </a:t>
            </a:r>
            <a:r>
              <a:rPr lang="en-US" altLang="ko-KR" sz="2800" b="1" dirty="0">
                <a:latin typeface="+mn-ea"/>
                <a:cs typeface="+mj-cs"/>
              </a:rPr>
              <a:t>The Game </a:t>
            </a:r>
            <a:r>
              <a:rPr lang="en-US" altLang="ko-KR" sz="2800" b="1" dirty="0" smtClean="0">
                <a:latin typeface="+mn-ea"/>
                <a:cs typeface="+mj-cs"/>
              </a:rPr>
              <a:t>Proposal</a:t>
            </a:r>
            <a:endParaRPr lang="en-US" altLang="ko-KR" sz="2800" b="1" dirty="0">
              <a:latin typeface="+mn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84509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altLang="ko-KR" dirty="0" smtClean="0">
                <a:latin typeface="+mn-ea"/>
              </a:rPr>
              <a:t>1) </a:t>
            </a:r>
            <a:r>
              <a:rPr lang="en-US" altLang="ko-KR" dirty="0" smtClean="0">
                <a:latin typeface="+mn-ea"/>
              </a:rPr>
              <a:t>Overview</a:t>
            </a:r>
            <a:endParaRPr lang="ko-KR" altLang="en-US" dirty="0">
              <a:latin typeface="+mn-ea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253272"/>
              </p:ext>
            </p:extLst>
          </p:nvPr>
        </p:nvGraphicFramePr>
        <p:xfrm>
          <a:off x="3071802" y="898082"/>
          <a:ext cx="5643602" cy="6130433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785950"/>
                <a:gridCol w="3857652"/>
              </a:tblGrid>
              <a:tr h="60890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Game</a:t>
                      </a:r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</a:rPr>
                        <a:t> title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  <a:tr h="60890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Platform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  <a:tr h="60890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Genre 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</a:tr>
              <a:tr h="60890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Size (MB</a:t>
                      </a:r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about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</a:t>
                      </a:r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xx MB</a:t>
                      </a:r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0890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Expected</a:t>
                      </a:r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br>
                        <a:rPr lang="en-US" altLang="ko-KR" sz="1400" b="1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</a:rPr>
                        <a:t>release date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20xx.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xx </a:t>
                      </a:r>
                    </a:p>
                    <a:p>
                      <a:pPr latinLnBrk="1"/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(If you already launched game in another market, please note your achievements for example DAU, ARPU or whatever analytics for reference)</a:t>
                      </a:r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0986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spc="-150" dirty="0" smtClean="0">
                          <a:solidFill>
                            <a:schemeClr val="tx1"/>
                          </a:solidFill>
                        </a:rPr>
                        <a:t>Acquired</a:t>
                      </a:r>
                      <a:r>
                        <a:rPr lang="en-US" altLang="ko-KR" sz="1400" b="1" spc="-150" baseline="0" dirty="0" smtClean="0">
                          <a:solidFill>
                            <a:schemeClr val="tx1"/>
                          </a:solidFill>
                        </a:rPr>
                        <a:t> publishing </a:t>
                      </a:r>
                      <a:br>
                        <a:rPr lang="en-US" altLang="ko-KR" sz="1400" b="1" spc="-15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ko-KR" sz="1400" b="1" spc="-150" baseline="0" dirty="0" smtClean="0">
                          <a:solidFill>
                            <a:schemeClr val="tx1"/>
                          </a:solidFill>
                        </a:rPr>
                        <a:t>rights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</a:rPr>
                        <a:t>(by country)</a:t>
                      </a:r>
                      <a:endParaRPr lang="en-US" altLang="ko-KR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82671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Descriptions</a:t>
                      </a:r>
                      <a:endParaRPr lang="ko-KR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(max 200</a:t>
                      </a:r>
                      <a:r>
                        <a:rPr lang="en-US" altLang="ko-KR" sz="14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byte</a:t>
                      </a:r>
                      <a:r>
                        <a:rPr lang="en-US" altLang="ko-KR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)</a:t>
                      </a:r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357158" y="1500174"/>
            <a:ext cx="2357454" cy="392909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latin typeface="+mn-ea"/>
              </a:rPr>
              <a:t>Title image or </a:t>
            </a:r>
            <a:r>
              <a:rPr lang="en-US" altLang="ko-KR" sz="1600" dirty="0" smtClean="0">
                <a:latin typeface="+mn-ea"/>
              </a:rPr>
              <a:t>icon</a:t>
            </a:r>
            <a:endParaRPr lang="ko-KR" altLang="en-US" sz="1600" dirty="0">
              <a:latin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0" y="142852"/>
            <a:ext cx="8229600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rPr>
              <a:t>   4. </a:t>
            </a:r>
            <a:r>
              <a:rPr lang="en-US" altLang="ko-KR" sz="2800" b="1" dirty="0">
                <a:latin typeface="+mn-ea"/>
                <a:cs typeface="+mj-cs"/>
              </a:rPr>
              <a:t>The Game Proposal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857232"/>
            <a:ext cx="3133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altLang="ko-KR" dirty="0" smtClean="0">
                <a:latin typeface="+mn-ea"/>
              </a:rPr>
              <a:t>2</a:t>
            </a:r>
            <a:r>
              <a:rPr lang="en-US" altLang="ko-KR" dirty="0" smtClean="0">
                <a:latin typeface="+mn-ea"/>
              </a:rPr>
              <a:t>) The </a:t>
            </a:r>
            <a:r>
              <a:rPr lang="en-US" altLang="ko-KR" dirty="0" smtClean="0">
                <a:latin typeface="+mn-ea"/>
              </a:rPr>
              <a:t>projects Goals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369440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  <a:endParaRPr lang="ko-KR" altLang="en-US" dirty="0"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592" y="3498463"/>
            <a:ext cx="3110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altLang="ko-KR" dirty="0" smtClean="0">
                <a:latin typeface="+mn-ea"/>
              </a:rPr>
              <a:t>3) </a:t>
            </a:r>
            <a:r>
              <a:rPr lang="en-US" altLang="ko-KR" dirty="0" smtClean="0">
                <a:latin typeface="+mn-ea"/>
              </a:rPr>
              <a:t>Key differentiators 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3998529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  <a:endParaRPr lang="ko-KR" altLang="en-US" dirty="0">
              <a:latin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0" y="142852"/>
            <a:ext cx="8229600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rPr>
              <a:t>   4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rPr>
              <a:t>. </a:t>
            </a:r>
            <a:r>
              <a:rPr lang="en-US" altLang="ko-KR" sz="2800" b="1" dirty="0" smtClean="0">
                <a:latin typeface="+mn-ea"/>
                <a:cs typeface="+mj-cs"/>
              </a:rPr>
              <a:t>The </a:t>
            </a:r>
            <a:r>
              <a:rPr lang="en-US" altLang="ko-KR" sz="2800" b="1" dirty="0">
                <a:latin typeface="+mn-ea"/>
                <a:cs typeface="+mj-cs"/>
              </a:rPr>
              <a:t>Game Proposal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85723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altLang="ko-KR" dirty="0" smtClean="0">
                <a:latin typeface="+mn-ea"/>
              </a:rPr>
              <a:t>4) </a:t>
            </a:r>
            <a:r>
              <a:rPr lang="en-US" altLang="ko-KR" dirty="0" smtClean="0">
                <a:latin typeface="+mn-ea"/>
              </a:rPr>
              <a:t>UI/UX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369440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  <a:endParaRPr lang="ko-KR" altLang="en-US" dirty="0"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592" y="3498463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altLang="ko-KR" dirty="0" smtClean="0">
                <a:latin typeface="+mn-ea"/>
              </a:rPr>
              <a:t>5</a:t>
            </a:r>
            <a:r>
              <a:rPr lang="en-US" altLang="ko-KR" dirty="0" smtClean="0">
                <a:latin typeface="+mn-ea"/>
              </a:rPr>
              <a:t>) Business Models</a:t>
            </a:r>
            <a:endParaRPr lang="en-US" altLang="ko-KR" dirty="0" smtClean="0"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3998529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dirty="0" smtClean="0">
                <a:latin typeface="+mn-ea"/>
              </a:rPr>
              <a:t> </a:t>
            </a:r>
            <a:endParaRPr lang="ko-KR" altLang="en-US" dirty="0">
              <a:latin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 txBox="1">
            <a:spLocks/>
          </p:cNvSpPr>
          <p:nvPr/>
        </p:nvSpPr>
        <p:spPr>
          <a:xfrm>
            <a:off x="0" y="142852"/>
            <a:ext cx="8229600" cy="368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cs typeface="+mj-cs"/>
              </a:rPr>
              <a:t>   4. </a:t>
            </a:r>
            <a:r>
              <a:rPr lang="en-US" altLang="ko-KR" sz="2800" b="1" dirty="0">
                <a:latin typeface="+mn-ea"/>
              </a:rPr>
              <a:t>The Game </a:t>
            </a:r>
            <a:r>
              <a:rPr lang="en-US" altLang="ko-KR" sz="2800" b="1" dirty="0" smtClean="0">
                <a:latin typeface="+mn-ea"/>
              </a:rPr>
              <a:t>Proposal 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845090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altLang="ko-KR" dirty="0" smtClean="0">
                <a:latin typeface="+mn-ea"/>
              </a:rPr>
              <a:t>6) </a:t>
            </a:r>
            <a:r>
              <a:rPr lang="en-US" altLang="ko-KR" dirty="0" smtClean="0">
                <a:latin typeface="+mn-ea"/>
              </a:rPr>
              <a:t>Free Form </a:t>
            </a:r>
            <a:endParaRPr lang="en-US" altLang="ko-KR" dirty="0" smtClean="0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470</Words>
  <Application>Microsoft Macintosh PowerPoint</Application>
  <PresentationFormat>On-screen Show (4:3)</PresentationFormat>
  <Paragraphs>145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테마</vt:lpstr>
      <vt:lpstr>디자인 사용자 지정</vt:lpstr>
      <vt:lpstr>PowerPoint Presentation</vt:lpstr>
      <vt:lpstr>PowerPoint Presentation</vt:lpstr>
      <vt:lpstr>   1. Company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이노아이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store</dc:title>
  <dc:subject>모바일게임퍼블리싱제안서</dc:subject>
  <dc:creator>SKTELECOM</dc:creator>
  <cp:lastModifiedBy>Jude Park</cp:lastModifiedBy>
  <cp:revision>37</cp:revision>
  <dcterms:created xsi:type="dcterms:W3CDTF">2012-06-18T06:51:26Z</dcterms:created>
  <dcterms:modified xsi:type="dcterms:W3CDTF">2013-06-26T02:09:03Z</dcterms:modified>
</cp:coreProperties>
</file>